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1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0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5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8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1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9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7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3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81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7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BAE94-D915-4C7D-A641-A8D950878C2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F89C-7E3E-4794-94F1-B074987B6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9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1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"/>
            <a:ext cx="9146084" cy="68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4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5" y="0"/>
            <a:ext cx="92516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4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563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6"/>
            <a:ext cx="9144000" cy="684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740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" y="22426"/>
            <a:ext cx="9107604" cy="683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107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9576"/>
            <a:ext cx="9121146" cy="68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" y="0"/>
            <a:ext cx="9153474" cy="552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2060"/>
            <a:ext cx="9124933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" y="8249"/>
            <a:ext cx="92383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3"/>
            <a:ext cx="9299752" cy="696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01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Денис</cp:lastModifiedBy>
  <cp:revision>3</cp:revision>
  <dcterms:created xsi:type="dcterms:W3CDTF">2019-01-30T13:43:24Z</dcterms:created>
  <dcterms:modified xsi:type="dcterms:W3CDTF">2019-01-30T14:06:46Z</dcterms:modified>
</cp:coreProperties>
</file>