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>
            <a:grpSpLocks noChangeAspect="1"/>
          </p:cNvGrpSpPr>
          <p:nvPr/>
        </p:nvGrpSpPr>
        <p:grpSpPr>
          <a:xfrm>
            <a:off x="1353382" y="1919958"/>
            <a:ext cx="6170160" cy="4320000"/>
            <a:chOff x="1020593" y="1565532"/>
            <a:chExt cx="6423736" cy="4497540"/>
          </a:xfrm>
        </p:grpSpPr>
        <p:sp>
          <p:nvSpPr>
            <p:cNvPr id="2" name="Прямоугольник 1"/>
            <p:cNvSpPr/>
            <p:nvPr/>
          </p:nvSpPr>
          <p:spPr>
            <a:xfrm rot="18911082">
              <a:off x="1981407" y="3639867"/>
              <a:ext cx="1260000" cy="12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5400000">
              <a:off x="3494257" y="2462257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6200000">
              <a:off x="1705533" y="2462257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4913239" y="3362356"/>
              <a:ext cx="2531090" cy="1273453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0800000">
              <a:off x="1187624" y="1713273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3506933" y="5156074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8900928">
              <a:off x="1020593" y="2529411"/>
              <a:ext cx="2679005" cy="893592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7" name="Овал 16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ИНДЮК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5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2046313" y="2153907"/>
            <a:ext cx="5064874" cy="3871964"/>
            <a:chOff x="1715101" y="2256730"/>
            <a:chExt cx="5064874" cy="3871964"/>
          </a:xfrm>
        </p:grpSpPr>
        <p:sp>
          <p:nvSpPr>
            <p:cNvPr id="2" name="Прямоугольник 1"/>
            <p:cNvSpPr/>
            <p:nvPr/>
          </p:nvSpPr>
          <p:spPr>
            <a:xfrm rot="8040828">
              <a:off x="2482014" y="3244684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3761559" y="4402471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8118735">
              <a:off x="1715101" y="4616652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8900000">
              <a:off x="3078000" y="4248000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6200000">
              <a:off x="2643977" y="2637441"/>
              <a:ext cx="1504356" cy="756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5340000">
              <a:off x="1872000" y="2628000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7671913" flipV="1">
              <a:off x="4940501" y="3160821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504" y="258801"/>
              <a:ext cx="899998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10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КОШКА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1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593175" y="1503068"/>
            <a:ext cx="5971150" cy="4364733"/>
            <a:chOff x="2232000" y="1893822"/>
            <a:chExt cx="5971150" cy="4364733"/>
          </a:xfrm>
        </p:grpSpPr>
        <p:sp>
          <p:nvSpPr>
            <p:cNvPr id="2" name="Прямоугольник 1"/>
            <p:cNvSpPr/>
            <p:nvPr/>
          </p:nvSpPr>
          <p:spPr>
            <a:xfrm rot="4314902">
              <a:off x="2232000" y="3209703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485480">
              <a:off x="4723756" y="3342210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2300000">
              <a:off x="2772000" y="4112326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4202773">
              <a:off x="6605375" y="4385721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7366853">
              <a:off x="3060000" y="2268000"/>
              <a:ext cx="1504356" cy="756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6666156">
              <a:off x="6408000" y="2484000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20400000" flipH="1" flipV="1">
              <a:off x="3024000" y="5508000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Овал 12"/>
          <p:cNvSpPr/>
          <p:nvPr/>
        </p:nvSpPr>
        <p:spPr>
          <a:xfrm>
            <a:off x="8606605" y="252000"/>
            <a:ext cx="432000" cy="4320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606605" y="304516"/>
            <a:ext cx="43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</a:t>
            </a:r>
            <a:r>
              <a:rPr lang="ru-RU" sz="1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1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КРОЛИК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37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1262133" y="1664279"/>
            <a:ext cx="6633234" cy="4131661"/>
            <a:chOff x="1944454" y="1592109"/>
            <a:chExt cx="6633234" cy="4131661"/>
          </a:xfrm>
        </p:grpSpPr>
        <p:sp>
          <p:nvSpPr>
            <p:cNvPr id="2" name="Прямоугольник 1"/>
            <p:cNvSpPr/>
            <p:nvPr/>
          </p:nvSpPr>
          <p:spPr>
            <a:xfrm rot="5400000">
              <a:off x="2540386" y="2540699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2751289">
              <a:off x="5434602" y="3358222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3069542" y="2802139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8861010">
              <a:off x="2906328" y="2120272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5940152" y="4967770"/>
              <a:ext cx="1504356" cy="756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9337577">
              <a:off x="7073332" y="2441067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51285" flipV="1">
              <a:off x="1944454" y="4466653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06605" y="252000"/>
            <a:ext cx="432000" cy="432000"/>
            <a:chOff x="8606605" y="93104"/>
            <a:chExt cx="432000" cy="432000"/>
          </a:xfrm>
        </p:grpSpPr>
        <p:sp>
          <p:nvSpPr>
            <p:cNvPr id="13" name="Овал 12"/>
            <p:cNvSpPr/>
            <p:nvPr/>
          </p:nvSpPr>
          <p:spPr>
            <a:xfrm>
              <a:off x="8606605" y="93104"/>
              <a:ext cx="432000" cy="432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06605" y="161345"/>
              <a:ext cx="431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12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СОБАКА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5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412436" y="2052511"/>
            <a:ext cx="6332627" cy="3854029"/>
            <a:chOff x="2088000" y="2214999"/>
            <a:chExt cx="6332627" cy="3854029"/>
          </a:xfrm>
        </p:grpSpPr>
        <p:sp>
          <p:nvSpPr>
            <p:cNvPr id="2" name="Прямоугольник 1"/>
            <p:cNvSpPr/>
            <p:nvPr/>
          </p:nvSpPr>
          <p:spPr>
            <a:xfrm rot="2580000">
              <a:off x="2088000" y="2484000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2590316">
              <a:off x="2124000" y="3528000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3409099">
              <a:off x="3237911" y="4556986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8008347">
              <a:off x="2720063" y="2829186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8904280">
              <a:off x="6916271" y="3597512"/>
              <a:ext cx="1504356" cy="756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5340000">
              <a:off x="3780000" y="2586269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8179035" flipH="1" flipV="1">
              <a:off x="5743875" y="4399061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06605" y="252000"/>
            <a:ext cx="432000" cy="432000"/>
            <a:chOff x="8606605" y="93104"/>
            <a:chExt cx="432000" cy="432000"/>
          </a:xfrm>
        </p:grpSpPr>
        <p:sp>
          <p:nvSpPr>
            <p:cNvPr id="13" name="Овал 12"/>
            <p:cNvSpPr/>
            <p:nvPr/>
          </p:nvSpPr>
          <p:spPr>
            <a:xfrm>
              <a:off x="8606605" y="93104"/>
              <a:ext cx="432000" cy="432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06605" y="161345"/>
              <a:ext cx="431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13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МЫШЬ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5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805586" y="2143876"/>
            <a:ext cx="5546328" cy="3795472"/>
            <a:chOff x="1768037" y="2143876"/>
            <a:chExt cx="5546328" cy="3795472"/>
          </a:xfrm>
        </p:grpSpPr>
        <p:sp>
          <p:nvSpPr>
            <p:cNvPr id="2" name="Прямоугольник 1"/>
            <p:cNvSpPr/>
            <p:nvPr/>
          </p:nvSpPr>
          <p:spPr>
            <a:xfrm rot="5400000">
              <a:off x="3328594" y="3689172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2700000">
              <a:off x="4500000" y="3477600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3328594" y="2177129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5400000">
              <a:off x="3858743" y="4239531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3373059">
              <a:off x="1768037" y="3111239"/>
              <a:ext cx="1504356" cy="756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6621507">
              <a:off x="2273059" y="2515146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5400000" flipH="1" flipV="1">
              <a:off x="5814000" y="4438982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06605" y="252000"/>
            <a:ext cx="432000" cy="432000"/>
            <a:chOff x="8606605" y="93104"/>
            <a:chExt cx="432000" cy="432000"/>
          </a:xfrm>
        </p:grpSpPr>
        <p:sp>
          <p:nvSpPr>
            <p:cNvPr id="13" name="Овал 12"/>
            <p:cNvSpPr/>
            <p:nvPr/>
          </p:nvSpPr>
          <p:spPr>
            <a:xfrm>
              <a:off x="8606605" y="93104"/>
              <a:ext cx="432000" cy="432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06605" y="161345"/>
              <a:ext cx="431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14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БЫК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8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2178348" y="2564904"/>
            <a:ext cx="4800803" cy="3197222"/>
            <a:chOff x="1405375" y="2663616"/>
            <a:chExt cx="4800803" cy="3197222"/>
          </a:xfrm>
        </p:grpSpPr>
        <p:sp>
          <p:nvSpPr>
            <p:cNvPr id="2" name="Прямоугольник 1"/>
            <p:cNvSpPr/>
            <p:nvPr/>
          </p:nvSpPr>
          <p:spPr>
            <a:xfrm rot="5400000">
              <a:off x="3963981" y="2663616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0800000">
              <a:off x="1560334" y="4343731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3069542" y="4348796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3504005">
              <a:off x="877212" y="3424630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2710580">
              <a:off x="5076000" y="4680000"/>
              <a:ext cx="1504356" cy="7560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3448722">
              <a:off x="4553544" y="3079917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3467664" flipH="1" flipV="1">
              <a:off x="3904752" y="3882755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06605" y="252000"/>
            <a:ext cx="432000" cy="432000"/>
            <a:chOff x="8606605" y="93104"/>
            <a:chExt cx="432000" cy="432000"/>
          </a:xfrm>
        </p:grpSpPr>
        <p:sp>
          <p:nvSpPr>
            <p:cNvPr id="13" name="Овал 12"/>
            <p:cNvSpPr/>
            <p:nvPr/>
          </p:nvSpPr>
          <p:spPr>
            <a:xfrm>
              <a:off x="8606605" y="93104"/>
              <a:ext cx="432000" cy="432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06605" y="161345"/>
              <a:ext cx="431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15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УТКА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7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>
            <a:grpSpLocks noChangeAspect="1"/>
          </p:cNvGrpSpPr>
          <p:nvPr/>
        </p:nvGrpSpPr>
        <p:grpSpPr>
          <a:xfrm>
            <a:off x="1392463" y="1500875"/>
            <a:ext cx="5861149" cy="5040000"/>
            <a:chOff x="1923193" y="1729457"/>
            <a:chExt cx="6345585" cy="545657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413811" y="3148463"/>
              <a:ext cx="1260000" cy="12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6200000">
              <a:off x="2823294" y="2653473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1923194" y="3553573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5400000">
              <a:off x="1294375" y="3431567"/>
              <a:ext cx="2531090" cy="1273453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2637343">
              <a:off x="6477728" y="4240399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3530768">
              <a:off x="3115376" y="5837003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5400000">
              <a:off x="4627512" y="2622164"/>
              <a:ext cx="2679005" cy="893592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ГУСЬ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75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1523667" y="1570102"/>
            <a:ext cx="5939866" cy="4500000"/>
            <a:chOff x="1112717" y="1584000"/>
            <a:chExt cx="6242373" cy="4729177"/>
          </a:xfrm>
        </p:grpSpPr>
        <p:sp>
          <p:nvSpPr>
            <p:cNvPr id="2" name="Прямоугольник 1"/>
            <p:cNvSpPr/>
            <p:nvPr/>
          </p:nvSpPr>
          <p:spPr>
            <a:xfrm rot="18984649">
              <a:off x="5903024" y="2959973"/>
              <a:ext cx="1260000" cy="12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2915816" y="4512977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0800000">
              <a:off x="1994898" y="3612877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8960000">
              <a:off x="4824000" y="1584000"/>
              <a:ext cx="2531090" cy="1273453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5184000" y="4032000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6200000">
              <a:off x="4266000" y="4041446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0800000" flipH="1">
              <a:off x="1112717" y="2696381"/>
              <a:ext cx="2679005" cy="893592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5" name="Овал 14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КУРИЦА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4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>
            <a:grpSpLocks noChangeAspect="1"/>
          </p:cNvGrpSpPr>
          <p:nvPr/>
        </p:nvGrpSpPr>
        <p:grpSpPr>
          <a:xfrm>
            <a:off x="1927951" y="1082093"/>
            <a:ext cx="4960064" cy="5220000"/>
            <a:chOff x="2177068" y="869538"/>
            <a:chExt cx="5274608" cy="5551031"/>
          </a:xfrm>
        </p:grpSpPr>
        <p:sp>
          <p:nvSpPr>
            <p:cNvPr id="2" name="Прямоугольник 1"/>
            <p:cNvSpPr/>
            <p:nvPr/>
          </p:nvSpPr>
          <p:spPr>
            <a:xfrm rot="18984649">
              <a:off x="2177068" y="3108833"/>
              <a:ext cx="1260000" cy="12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8896888">
              <a:off x="3862409" y="3352913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3479161">
              <a:off x="3858026" y="2083367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6200000">
              <a:off x="3096000" y="2393882"/>
              <a:ext cx="2531090" cy="1273453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649248" y="1311564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5400000">
              <a:off x="3678741" y="5071545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3409891" flipH="1">
              <a:off x="3024000" y="3806217"/>
              <a:ext cx="2679005" cy="893592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4" name="Овал 13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РЫБА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2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>
            <a:grpSpLocks noChangeAspect="1"/>
          </p:cNvGrpSpPr>
          <p:nvPr/>
        </p:nvGrpSpPr>
        <p:grpSpPr>
          <a:xfrm>
            <a:off x="1903763" y="1313243"/>
            <a:ext cx="4936099" cy="5040000"/>
            <a:chOff x="535841" y="1171362"/>
            <a:chExt cx="5876799" cy="6000497"/>
          </a:xfrm>
        </p:grpSpPr>
        <p:sp>
          <p:nvSpPr>
            <p:cNvPr id="2" name="Прямоугольник 1"/>
            <p:cNvSpPr/>
            <p:nvPr/>
          </p:nvSpPr>
          <p:spPr>
            <a:xfrm rot="16200000">
              <a:off x="1801386" y="2462777"/>
              <a:ext cx="1260000" cy="12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8896888">
              <a:off x="3169445" y="3457173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2716429">
              <a:off x="1908523" y="3454738"/>
              <a:ext cx="3593650" cy="1800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535841" y="1171362"/>
              <a:ext cx="2531090" cy="1273453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3419872" y="6264861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4621590" y="1922187"/>
              <a:ext cx="1791050" cy="90699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>
              <a:off x="3733635" y="2829185"/>
              <a:ext cx="2679005" cy="893592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5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ГОЛУБЬ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98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1380533" y="1494731"/>
            <a:ext cx="6369434" cy="4556661"/>
            <a:chOff x="1442528" y="1512000"/>
            <a:chExt cx="6369434" cy="4556661"/>
          </a:xfrm>
        </p:grpSpPr>
        <p:sp>
          <p:nvSpPr>
            <p:cNvPr id="2" name="Прямоугольник 1"/>
            <p:cNvSpPr/>
            <p:nvPr/>
          </p:nvSpPr>
          <p:spPr>
            <a:xfrm rot="13484900">
              <a:off x="2931512" y="2996912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2696037">
              <a:off x="4793546" y="3766679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2699792" y="3517826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8928938">
              <a:off x="1442528" y="2442546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8816368">
              <a:off x="2886220" y="4935575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3492000" y="1512000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8912438" flipV="1">
              <a:off x="2066400" y="1664445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6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КОЗЁЛ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0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2050712" y="1716100"/>
            <a:ext cx="5029076" cy="4780254"/>
            <a:chOff x="2811280" y="915293"/>
            <a:chExt cx="5029076" cy="4780254"/>
          </a:xfrm>
        </p:grpSpPr>
        <p:sp>
          <p:nvSpPr>
            <p:cNvPr id="2" name="Прямоугольник 1"/>
            <p:cNvSpPr/>
            <p:nvPr/>
          </p:nvSpPr>
          <p:spPr>
            <a:xfrm rot="10800000">
              <a:off x="3202153" y="2950626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8090265">
              <a:off x="3294883" y="1668480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2675267">
              <a:off x="4701119" y="3063530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0800000">
              <a:off x="3059832" y="980728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6336000" y="2520000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3500000">
              <a:off x="3744000" y="3364190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8840000" flipV="1">
              <a:off x="2061470" y="4195181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7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ЛОШАДЬ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6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-1350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1676329" y="1982498"/>
            <a:ext cx="5755911" cy="4072128"/>
            <a:chOff x="1982405" y="2499390"/>
            <a:chExt cx="5755911" cy="4072128"/>
          </a:xfrm>
        </p:grpSpPr>
        <p:sp>
          <p:nvSpPr>
            <p:cNvPr id="2" name="Прямоугольник 1"/>
            <p:cNvSpPr/>
            <p:nvPr/>
          </p:nvSpPr>
          <p:spPr>
            <a:xfrm rot="8221455">
              <a:off x="1982405" y="4039001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0800000">
              <a:off x="4565250" y="4378013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3056041" y="4378013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8093174">
              <a:off x="6140541" y="4973743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0800000">
              <a:off x="3060894" y="4352825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6647660">
              <a:off x="2779217" y="2870660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2760000" flipH="1" flipV="1">
              <a:off x="1935805" y="3446927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8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КОРОВА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3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танграм\Танграм 1\tangram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98"/>
          <a:stretch/>
        </p:blipFill>
        <p:spPr bwMode="auto">
          <a:xfrm>
            <a:off x="0" y="188640"/>
            <a:ext cx="9157500" cy="63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647784" y="2636912"/>
            <a:ext cx="5861931" cy="3001316"/>
            <a:chOff x="1643094" y="2577136"/>
            <a:chExt cx="5861931" cy="3001316"/>
          </a:xfrm>
        </p:grpSpPr>
        <p:sp>
          <p:nvSpPr>
            <p:cNvPr id="2" name="Прямоугольник 1"/>
            <p:cNvSpPr/>
            <p:nvPr/>
          </p:nvSpPr>
          <p:spPr>
            <a:xfrm rot="8040828">
              <a:off x="6196865" y="2796209"/>
              <a:ext cx="1058312" cy="1058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 rot="10800000">
              <a:off x="3711553" y="2577136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8118735">
              <a:off x="1643094" y="2779471"/>
              <a:ext cx="3018416" cy="151204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3462616">
              <a:off x="3024000" y="3168000"/>
              <a:ext cx="2125938" cy="1069612"/>
            </a:xfrm>
            <a:prstGeom prst="triangle">
              <a:avLst>
                <a:gd name="adj" fmla="val 5061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18818616">
              <a:off x="3243493" y="3961788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5225613" y="3321898"/>
              <a:ext cx="1504356" cy="76181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6140000" flipV="1">
              <a:off x="6004660" y="4078086"/>
              <a:ext cx="2250176" cy="750555"/>
            </a:xfrm>
            <a:prstGeom prst="parallelogram">
              <a:avLst>
                <a:gd name="adj" fmla="val 988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8606605" y="252000"/>
            <a:ext cx="432000" cy="432000"/>
            <a:chOff x="107504" y="116632"/>
            <a:chExt cx="900000" cy="900000"/>
          </a:xfrm>
        </p:grpSpPr>
        <p:sp>
          <p:nvSpPr>
            <p:cNvPr id="13" name="Овал 12"/>
            <p:cNvSpPr/>
            <p:nvPr/>
          </p:nvSpPr>
          <p:spPr>
            <a:xfrm>
              <a:off x="107504" y="116632"/>
              <a:ext cx="900000" cy="90000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812" y="258801"/>
              <a:ext cx="784690" cy="641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9</a:t>
              </a:r>
              <a:r>
                <a:rPr lang="ru-RU" sz="14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endParaRPr lang="ru-RU" sz="1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2674" y="458405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СВИНЬЯ</a:t>
            </a:r>
            <a:endParaRPr 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3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45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 Кузьмина</cp:lastModifiedBy>
  <cp:revision>21</cp:revision>
  <dcterms:created xsi:type="dcterms:W3CDTF">2017-12-05T16:06:49Z</dcterms:created>
  <dcterms:modified xsi:type="dcterms:W3CDTF">2017-12-05T19:42:36Z</dcterms:modified>
</cp:coreProperties>
</file>